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11" r:id="rId4"/>
    <p:sldId id="2147477913" r:id="rId5"/>
    <p:sldId id="2147477910" r:id="rId6"/>
    <p:sldId id="2147477914" r:id="rId7"/>
    <p:sldId id="2147477915" r:id="rId8"/>
    <p:sldId id="2147477916" r:id="rId9"/>
    <p:sldId id="260" r:id="rId10"/>
    <p:sldId id="2147477912" r:id="rId1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08" d="100"/>
          <a:sy n="108" d="100"/>
        </p:scale>
        <p:origin x="35"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29-10-2023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29-10-2023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29-10-2023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29-10-2023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29-10-2023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29-10-2023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29-10-2023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29-10-2023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29-10-2023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29-10-2023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10/29/2023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29-10-2023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29-10-2023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November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Monitor usage of the Financial Reporting feature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9627"/>
            <a:ext cx="8424934" cy="480516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0912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570936" y="3720037"/>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usage of the Financial Reporting feature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793479" y="357080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A13CB973-9919-B089-2E11-7F7ABB2F3D09}"/>
              </a:ext>
            </a:extLst>
          </p:cNvPr>
          <p:cNvSpPr txBox="1"/>
          <p:nvPr/>
        </p:nvSpPr>
        <p:spPr>
          <a:xfrm>
            <a:off x="8716233" y="3292040"/>
            <a:ext cx="1027322" cy="115437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27924072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Monitor usage of queries (for data analysis)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729" y="1427076"/>
            <a:ext cx="9697722" cy="497372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147946" y="23960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628924" y="3598118"/>
            <a:ext cx="3885832" cy="1104511"/>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usage of queries (for data analysis)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227422" y="38626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7344189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administrator report: Change log configuration</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1672"/>
            <a:ext cx="8424934"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3227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changes to change log  configurations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4640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95109" y="78561"/>
            <a:ext cx="11018520" cy="1107996"/>
          </a:xfrm>
        </p:spPr>
        <p:txBody>
          <a:bodyPr/>
          <a:lstStyle/>
          <a:p>
            <a:r>
              <a:rPr lang="en-US" dirty="0"/>
              <a:t>New administrator report: Environment extension validations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2487"/>
            <a:ext cx="8424934" cy="481944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51905" y="27976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872381" y="3135292"/>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validation results of environments to see if their extensions are compatible with the next version of Business Central.</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381364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0203877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95109" y="78561"/>
            <a:ext cx="11018520" cy="1107996"/>
          </a:xfrm>
        </p:spPr>
        <p:txBody>
          <a:bodyPr/>
          <a:lstStyle/>
          <a:p>
            <a:r>
              <a:rPr lang="en-US" dirty="0"/>
              <a:t>New error report: Environment extension validation diagnostics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84151"/>
            <a:ext cx="8424934" cy="4796115"/>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48838" y="2409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152494" y="2150252"/>
            <a:ext cx="3885832" cy="203322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t>
            </a:r>
            <a:r>
              <a:rPr kumimoji="0" lang="en-US" sz="2000" b="0" i="1" u="none" strike="noStrike" kern="1200" cap="none" spc="0" normalizeH="0" baseline="0" noProof="0" dirty="0">
                <a:ln>
                  <a:noFill/>
                </a:ln>
                <a:solidFill>
                  <a:srgbClr val="000000"/>
                </a:solidFill>
                <a:effectLst/>
                <a:uLnTx/>
                <a:uFillTx/>
                <a:latin typeface="Segoe UI"/>
                <a:cs typeface="Segoe UI" pitchFamily="34" charset="0"/>
              </a:rPr>
              <a:t>compiler diagnostics</a:t>
            </a: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 of validation results of environments to see if their extensions are compatible with the next version of Business Central.</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14260" y="42767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6453237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95109" y="78561"/>
            <a:ext cx="11018520" cy="553998"/>
          </a:xfrm>
        </p:spPr>
        <p:txBody>
          <a:bodyPr/>
          <a:lstStyle/>
          <a:p>
            <a:r>
              <a:rPr lang="en-US" dirty="0"/>
              <a:t>ISV app: Usage pages now show possible churn</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49975" y="1284151"/>
            <a:ext cx="8362225" cy="4796115"/>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80192" y="21811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11361" y="3429000"/>
            <a:ext cx="3885832" cy="203322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u="none" strike="noStrike" kern="1200" cap="none" spc="0" normalizeH="0" baseline="0" noProof="0" dirty="0">
                <a:ln>
                  <a:noFill/>
                </a:ln>
                <a:solidFill>
                  <a:srgbClr val="000000"/>
                </a:solidFill>
                <a:effectLst/>
                <a:uLnTx/>
                <a:uFillTx/>
                <a:latin typeface="Segoe UI"/>
                <a:cs typeface="Segoe UI" pitchFamily="34" charset="0"/>
              </a:rPr>
              <a:t>See usage of pages, reports, features, and web service integrations over the last 7 days, 30 days, 31-60 days, and 61- days. Use this to detect possible churn by customers.</a:t>
            </a:r>
            <a:endParaRPr kumimoji="0" lang="en-DK" sz="2000" b="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37807" y="30294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3ADE5C6D-AE20-F12B-06DA-C70E11FEA5CC}"/>
              </a:ext>
            </a:extLst>
          </p:cNvPr>
          <p:cNvSpPr txBox="1"/>
          <p:nvPr/>
        </p:nvSpPr>
        <p:spPr>
          <a:xfrm>
            <a:off x="6910979" y="1774263"/>
            <a:ext cx="2565411" cy="156153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28993256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40880" y="23548"/>
            <a:ext cx="10515600" cy="657490"/>
          </a:xfrm>
        </p:spPr>
        <p:txBody>
          <a:bodyPr>
            <a:normAutofit fontScale="90000"/>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a:xfrm>
            <a:off x="838200" y="1640426"/>
            <a:ext cx="10515600" cy="4905437"/>
          </a:xfrm>
        </p:spPr>
        <p:txBody>
          <a:bodyPr>
            <a:normAutofit lnSpcReduction="10000"/>
          </a:bodyPr>
          <a:lstStyle/>
          <a:p>
            <a:pPr marL="0" indent="0">
              <a:buNone/>
            </a:pPr>
            <a:r>
              <a:rPr lang="da-DK" sz="4000" dirty="0"/>
              <a:t>For </a:t>
            </a:r>
            <a:r>
              <a:rPr lang="da-DK" sz="4000" dirty="0" err="1"/>
              <a:t>environment</a:t>
            </a:r>
            <a:r>
              <a:rPr lang="da-DK" sz="4000" dirty="0"/>
              <a:t>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2">
                  <a:extLst>
                    <a:ext uri="{A12FA001-AC4F-418D-AE19-62706E023703}">
                      <ahyp:hlinkClr xmlns:ahyp="http://schemas.microsoft.com/office/drawing/2018/hyperlinkcolor" val="tx"/>
                    </a:ext>
                  </a:extLst>
                </a:hlinkClick>
              </a:rPr>
              <a:t>https://aka.ms/bc</a:t>
            </a:r>
            <a:r>
              <a:rPr lang="da-DK" sz="4000" dirty="0">
                <a:hlinkClick r:id="rId2">
                  <a:extLst>
                    <a:ext uri="{A12FA001-AC4F-418D-AE19-62706E023703}">
                      <ahyp:hlinkClr xmlns:ahyp="http://schemas.microsoft.com/office/drawing/2018/hyperlinkcolor" val="tx"/>
                    </a:ext>
                  </a:extLst>
                </a:hlinkClick>
              </a:rPr>
              <a:t>telemetry</a:t>
            </a:r>
            <a:r>
              <a:rPr lang="da-DK" sz="4000" dirty="0">
                <a:solidFill>
                  <a:srgbClr val="0563C1"/>
                </a:solidFill>
                <a:hlinkClick r:id="rId2">
                  <a:extLst>
                    <a:ext uri="{A12FA001-AC4F-418D-AE19-62706E023703}">
                      <ahyp:hlinkClr xmlns:ahyp="http://schemas.microsoft.com/office/drawing/2018/hyperlinkcolor" val="tx"/>
                    </a:ext>
                  </a:extLst>
                </a:hlinkClick>
              </a:rPr>
              <a:t>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3">
                  <a:extLst>
                    <a:ext uri="{A12FA001-AC4F-418D-AE19-62706E023703}">
                      <ahyp:hlinkClr xmlns:ahyp="http://schemas.microsoft.com/office/drawing/2018/hyperlinkcolor" val="tx"/>
                    </a:ext>
                  </a:extLst>
                </a:hlinkClick>
              </a:rPr>
              <a:t>https://aka.ms/bc</a:t>
            </a:r>
            <a:r>
              <a:rPr lang="da-DK" sz="4000" dirty="0">
                <a:hlinkClick r:id="rId3">
                  <a:extLst>
                    <a:ext uri="{A12FA001-AC4F-418D-AE19-62706E023703}">
                      <ahyp:hlinkClr xmlns:ahyp="http://schemas.microsoft.com/office/drawing/2018/hyperlinkcolor" val="tx"/>
                    </a:ext>
                  </a:extLst>
                </a:hlinkClick>
              </a:rPr>
              <a:t>telemetry</a:t>
            </a:r>
            <a:r>
              <a:rPr lang="da-DK" sz="4000" dirty="0">
                <a:solidFill>
                  <a:srgbClr val="0563C1"/>
                </a:solidFill>
                <a:hlinkClick r:id="rId3">
                  <a:extLst>
                    <a:ext uri="{A12FA001-AC4F-418D-AE19-62706E023703}">
                      <ahyp:hlinkClr xmlns:ahyp="http://schemas.microsoft.com/office/drawing/2018/hyperlinkcolor" val="tx"/>
                    </a:ext>
                  </a:extLst>
                </a:hlinkClick>
              </a:rPr>
              <a:t>-isv-app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TEMPLATE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1672"/>
            <a:ext cx="8424934"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3227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changes to change log  configurations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4640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28549819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17754</TotalTime>
  <Words>222</Words>
  <Application>Microsoft Office PowerPoint</Application>
  <PresentationFormat>Widescreen</PresentationFormat>
  <Paragraphs>22</Paragraphs>
  <Slides>9</Slides>
  <Notes>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vt:i4>
      </vt:variant>
    </vt:vector>
  </HeadingPairs>
  <TitlesOfParts>
    <vt:vector size="18" baseType="lpstr">
      <vt:lpstr>Arial</vt:lpstr>
      <vt:lpstr>Calibri</vt:lpstr>
      <vt:lpstr>Calibri Light</vt:lpstr>
      <vt:lpstr>Consolas</vt:lpstr>
      <vt:lpstr>Segoe UI</vt:lpstr>
      <vt:lpstr>Segoe UI Semibold</vt:lpstr>
      <vt:lpstr>Wingdings</vt:lpstr>
      <vt:lpstr>Office Theme</vt:lpstr>
      <vt:lpstr>1_Microsoft D365 template</vt:lpstr>
      <vt:lpstr>November 2023 release of Power BI apps on telemetry</vt:lpstr>
      <vt:lpstr>Monitor usage of the Financial Reporting feature</vt:lpstr>
      <vt:lpstr>Monitor usage of queries (for data analysis)</vt:lpstr>
      <vt:lpstr>New administrator report: Change log configuration</vt:lpstr>
      <vt:lpstr>New administrator report: Environment extension validations</vt:lpstr>
      <vt:lpstr>New error report: Environment extension validation diagnostics</vt:lpstr>
      <vt:lpstr>ISV app: Usage pages now show possible churn</vt:lpstr>
      <vt:lpstr>Get the apps from Appsource</vt:lpstr>
      <vt:lpstr>TEMPLATE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23</cp:revision>
  <dcterms:created xsi:type="dcterms:W3CDTF">2023-06-22T14:29:22Z</dcterms:created>
  <dcterms:modified xsi:type="dcterms:W3CDTF">2023-10-29T20:47:36Z</dcterms:modified>
</cp:coreProperties>
</file>